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92" r:id="rId3"/>
    <p:sldId id="268" r:id="rId4"/>
    <p:sldId id="270" r:id="rId5"/>
    <p:sldId id="271" r:id="rId6"/>
    <p:sldId id="295" r:id="rId7"/>
    <p:sldId id="272" r:id="rId8"/>
    <p:sldId id="273" r:id="rId9"/>
    <p:sldId id="300" r:id="rId10"/>
    <p:sldId id="298" r:id="rId11"/>
    <p:sldId id="277" r:id="rId12"/>
    <p:sldId id="304" r:id="rId13"/>
    <p:sldId id="305" r:id="rId14"/>
    <p:sldId id="306" r:id="rId15"/>
    <p:sldId id="278" r:id="rId16"/>
    <p:sldId id="279" r:id="rId17"/>
    <p:sldId id="308" r:id="rId18"/>
    <p:sldId id="309" r:id="rId19"/>
    <p:sldId id="301" r:id="rId20"/>
    <p:sldId id="302" r:id="rId21"/>
    <p:sldId id="30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32E58-5932-4A1E-89A2-0528941D7B1B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464129-728D-4AAA-857C-36847EEC47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552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7DED-6B70-419F-AFCD-AA47D422C06A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0082-DE23-4B06-AA0D-3BC7FADC6F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7DED-6B70-419F-AFCD-AA47D422C06A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0082-DE23-4B06-AA0D-3BC7FADC6F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7DED-6B70-419F-AFCD-AA47D422C06A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0082-DE23-4B06-AA0D-3BC7FADC6F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7DED-6B70-419F-AFCD-AA47D422C06A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0082-DE23-4B06-AA0D-3BC7FADC6F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7DED-6B70-419F-AFCD-AA47D422C06A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0082-DE23-4B06-AA0D-3BC7FADC6F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7DED-6B70-419F-AFCD-AA47D422C06A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0082-DE23-4B06-AA0D-3BC7FADC6F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7DED-6B70-419F-AFCD-AA47D422C06A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0082-DE23-4B06-AA0D-3BC7FADC6F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7DED-6B70-419F-AFCD-AA47D422C06A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0082-DE23-4B06-AA0D-3BC7FADC6F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7DED-6B70-419F-AFCD-AA47D422C06A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0082-DE23-4B06-AA0D-3BC7FADC6F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7DED-6B70-419F-AFCD-AA47D422C06A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0082-DE23-4B06-AA0D-3BC7FADC6F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7DED-6B70-419F-AFCD-AA47D422C06A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0082-DE23-4B06-AA0D-3BC7FADC6F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D7DED-6B70-419F-AFCD-AA47D422C06A}" type="datetimeFigureOut">
              <a:rPr lang="ru-RU" smtClean="0"/>
              <a:pPr/>
              <a:t>21.09.2019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80082-DE23-4B06-AA0D-3BC7FADC6F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214445"/>
          </a:xfrm>
        </p:spPr>
        <p:txBody>
          <a:bodyPr>
            <a:normAutofit fontScale="90000"/>
          </a:bodyPr>
          <a:lstStyle/>
          <a:p>
            <a:pPr algn="l"/>
            <a:br>
              <a:rPr lang="ru-RU" sz="31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Деньги будущего: «За» и «Против»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1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31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Теория денег в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XXI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веке в свете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bitcoin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Яковлев Александр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СПбГЭТУ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«ЛЭТИ», Санкт-Петербург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Криптосистема обмена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itcoin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58204" cy="4625989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Двойственность «цифровых денег» (как сеть и как монета) даёт им потенциально существенные преимущества по сравнению с аналоговыми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фиатными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деньгами, но требует ре-актуализации представлений о деньгах: роль и значение функций денег меняется (на мой взгляд, кардинально).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Это то новое в экономической теории, тот фундамент, на котором, собственно, строится  новая теоретическая концепция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600"/>
              </a:spcBef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Bitcoin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проекты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претенденты на роль «денег будущего» –  качественно иное явление. С ростом масштабов и глубины проникновения цифровой экономики в аналоговую, с превращением экономики в «двойную» (зеркальное отражение в сети)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потребность в цифровых деньгах будет расти, как и смысл в их использовании. 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Перспективы цифровых денег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Перспективы развития денежных  знаков во многом связаны с развитием  технологии или платформы «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blockchain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Термин «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blockchain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 обычно используют при описании систем переводов денег или так называемых «умных контрактов». Понять идею «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blockchain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 при этом намного сложнее, чем она есть на самом деле: основное преимущество новой технологии перед традиционными финансовыми операциями — отсутствие посредников.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Наиболее популярным и первым «официальным»  экономическим классификатором платформы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blockchain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является структура, предложенная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Melanie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Swan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книге, изданной ещё в 2015 году. </a:t>
            </a:r>
          </a:p>
          <a:p>
            <a:pPr>
              <a:spcBef>
                <a:spcPts val="0"/>
              </a:spcBef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Перспективы цифровых денег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Блокчейн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1.0 — это валюта.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Криптовалюты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применяются в различных приложениях, имеющих отношение к деньгам, например, системы переводов и цифровых платежей. </a:t>
            </a:r>
          </a:p>
          <a:p>
            <a:pPr>
              <a:buNone/>
            </a:pP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Блокчейн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2.0 —это контракты. Целые классы экономических, рыночных и финансовых приложений, в основе которых лежит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блокчейн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, работают с различными типами финансовых инструментов — с акциями, облигациями, фьючерсами, закладными, правовыми титулами, умными активами и умными контрактами. </a:t>
            </a:r>
          </a:p>
          <a:p>
            <a:pPr>
              <a:buNone/>
            </a:pP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Блокчейн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3.0 — это приложения, область применения которых выходит за рамки денежных расчетов, финансов и рынков. Они распространяются на сферы государственного управления, здравоохранения, науки, образования, культуры и искусства».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Перспективы цифровых денег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472518" cy="5214974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Современные криптосистемы обмена выполняют  реально, по сути, лишь </a:t>
            </a:r>
            <a:r>
              <a:rPr lang="ru-RU" sz="3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одну функцию денег</a:t>
            </a:r>
            <a:r>
              <a:rPr lang="ru-RU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– быть средством обмена (включим сюда и средство платежа). </a:t>
            </a:r>
          </a:p>
          <a:p>
            <a:pPr>
              <a:spcBef>
                <a:spcPts val="0"/>
              </a:spcBef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Кроме достоинства быть первым, у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bitcoin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масса недостатков:  как программный продукт он практически не масштабируется. Низкая скорость транзакций, низкий уровень анонимности, высокая комиссия и высокие риски потерь (не в самой цепи, а в инфраструктуре, на биржах).</a:t>
            </a:r>
          </a:p>
          <a:p>
            <a:pPr>
              <a:spcBef>
                <a:spcPts val="0"/>
              </a:spcBef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Основной экономический (методологический?) недостаток, с т.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зр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. современной макроэкономики: он не эластичен, т.е. эмиссия ограничена. </a:t>
            </a:r>
          </a:p>
          <a:p>
            <a:pPr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Через ряд переходных форм – 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CBDC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Central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Bank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Digital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Currency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) – технология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blockchain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часто применяется сокращение  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DLT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Distributed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Ledger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Technology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/ и, скорее всего, ряд других, цифровые деньги (уже без всяких кавычек) - вернутся к воплощению идет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Сатоши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Накамото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Теория денег в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XXI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веке и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bitcoin</a:t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08720"/>
            <a:ext cx="8786874" cy="573499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Появление нового класса, т.е.  «цифровых или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-денег»  раскололо научный мир. Почему? Это явление принципиально «не интегрируется» в практику современного (капиталистического) общества, тем самым отрицая построенные на её базе основные направления современной денежно-кредитной политики: монетаризм и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нео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 или пост-кейнсианство в виде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MMT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modern monetary theory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Мало того, появление криптосистем обмена </a:t>
            </a:r>
            <a:r>
              <a:rPr lang="ru-RU" sz="3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отрицает и методологические основы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современных теорий денег: номинализма или государственной теории денег, </a:t>
            </a:r>
            <a:r>
              <a:rPr lang="ru-RU" sz="3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 также количественную теорию денег.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Очевидно: все перечисленные теории денег (идут от практики) ставят во главу угла некий «центральный орган» (государство, центральный банк,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с.), который «управляет» предложением денежной массы.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Теория денег в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XXI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веке и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bitcoin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70"/>
            <a:ext cx="8643998" cy="564360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Mainstream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не имеет теории денег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(в классическом  смысле или понимании),  поскольку не имеет теории стоимости , имеются лишь микроэкономические «основания» для построения макроэкономических моделей. «Научный мир» Запада встретил попытки теоретического осмысления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bitcoin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«дружным» молчанием, т.е. им не признается  наличие проблемы как таковой. В лучшем (?) случае – резкое отрицание  проблемы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Paul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Krugman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Robert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Shiller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 В России ограничились – за редчайшим исключением –описанием, точнее повторением даже не теории, а той законодательной и хозяйственной практики, которая имела  и имеет место в мире. Как известно, «Развитые страны обсуждают свои проблемы. Недоразвитые страны обсуждают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теории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проблемы развитых стран».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 Цели благие – принятие законодательства по регулированию «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криптосреды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».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Теория денег в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XXI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веке и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bitcoin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Лишь австрийская экономическая школа, точнее, «лучшая» её половина, приняла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bitcoin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«на ура». Вторая же половина отрицает/ отвергает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bitcoin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как новое явление, что характерно, используя абсолютно те же аргументы, что и противники из других научных школ.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Тем же, кто «принял»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bitcoin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пришлось, конечно, намного сложнее. Почему? По большому счету, хотя многие представители АЭШ этого не понимают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не признают, теория денег АЭШ основана на том, что деньги – специфический товар, а конкретно, золото, и надо вернуться «к истокам», т.е. к золотому стандарту. </a:t>
            </a:r>
          </a:p>
          <a:p>
            <a:pPr>
              <a:spcBef>
                <a:spcPts val="0"/>
              </a:spcBef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Теория денег в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XXI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веке и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bitcoin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Многим экономистам и особенно «практикам» банковского дела представляется: «отменим» бумажные деньги, т.е. оставим безналичные расчеты, и не надо больше ничего менять. Быстрые платежи и дистанционное общение могут быть обеспечены при существующей организации банковского дела. 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Могут ли существовать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фиатные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деньги только в безналичной форме?,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Ответ не так прост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Когда-то в обращении было несколько процентов золотых монет, так и сейчас вся «экономическая власть» ЦБ сосредоточена в наличности, полностью безналичный оборот неизбежно приведет – рано или поздно - к трансформации всей двухуровневой банковской системы.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Теория денег в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XXI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веке и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bitcoin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Важно: В эпоху золотого стандарта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функции денег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описывались не порознь, но последовательно, хотя все они имеют регулирующий характер, т.е. выступают как система, в качестве своеобразного «механизма регулирования».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Если теряется даже одна из этих функций, то теряется «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автономность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» всей системы товарно-денежного обращения. Важны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 пять функций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денег (всеобщий эквивалент, всеобщее средство обмена, средство сохранения/ накопления, средство платежа и мировые деньги). В целом это выглядит как некая версия закона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сохранения вещества.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Bitcoin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versus 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банковская система 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Bitcoin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сегодня известен в основном как финансовый актив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инструмент, а попросту - объект спекуляций. Важно отметить: у денег нет функции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мотива  «доходности». Доходность или самовозрастание есть у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капитала.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Статистика (денежные агрегаты) не различают эти понятия.  Аналитики не могут прогнозировать его будущее, поскольку не понимают специфику. Аналогия с бумом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dot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когда была создана новая отрасль промышленности, т.е. товаров и услуг, не верна. 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Уместный аналог для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bitcoin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 бумажные деньги в начале пути (это и известный опыт Джона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и «Стокгольмского банк»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Юхана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Пальмструка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 Это появление денежных знаков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новой формы меновой стоимости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Трудности роста: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отсутствие необходимой инфраструктуры, как технической, так и институциональной.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современных форм денег и их носителей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Объект 3" descr="http://www.grandars.ru/images/1/review/id/511/967116610c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48" y="1428736"/>
            <a:ext cx="8001056" cy="4500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Bitcoin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Blockchain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: выводы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980728"/>
            <a:ext cx="8329642" cy="559154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Bitcoin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лишь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start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up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начало тренда. «Деньги будущего» будут именно цифровыми (взамен аналоговых). Помимо технических проблем имеются проблемы экономические и даже политэкономические. И очень серьезные.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Технические проблемы будут (рано или поздно) решены.Уже в 2016 году появляются первые проекты, которые сейчас классифицируются как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блокчейн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3.0, хотя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Melanie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Swan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(да и не только она) не предусмотрела этой возможности,  и не могла предусмотреть. Третье поколение технологии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блокчейн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находится в процессе формирования и активного поиска путей развития. Пока практика не выработала однозначного определения, что такое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Блокчейн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3.0.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          Некоторые обозреватели склонны считать, что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Блокчейн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3.0 -  совокупность платформ, приложений и облачных решений, позволяющих применять технологию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блокчейн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вне сферы финансов и платежных систем, т.е. в чем-то согласны с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MelanieSwan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spcBef>
                <a:spcPts val="0"/>
              </a:spcBef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Bitcoin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Blockchain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Цифровая экономика развивается стремительно и нуждается в новых формах «денежного сопровождения», скажем так.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Борьба за создание самого перспективного рынка – 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рынка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«цифровых денег», сейчас это рынок криптосистем обмена – ещё впереди. 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 борьба на мировом финансовом рынке, где сегодня экономическая теория и биржевая и финансовая практика путаются в трех соснах (золото,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фиатные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деньги и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bitcoin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ещё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даже (по-настоящему) 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 начиналась.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Деньги: эволюция понятия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(теория вслед за практикой) </a:t>
            </a:r>
            <a:br>
              <a:rPr lang="ru-RU" sz="2700" b="1" dirty="0">
                <a:latin typeface="Times New Roman" pitchFamily="18" charset="0"/>
                <a:cs typeface="Times New Roman" pitchFamily="18" charset="0"/>
              </a:rPr>
            </a:b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Деньги в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XIX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веке – 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микроэкономика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. «Невидимая рука»  рынка А.Смита, трудовая теория стоимости, деньги – специфический товар (золотой стандарт).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Деньги в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веке – 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макроэкономика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институционализм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в форме номинализма Г.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Кнаппа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,  И.Фишер, Дж.М.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Кейнс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, М. Фридман). Роль государства и  его институтов.  Монополия банковской системы, т.е. нетоварный характер денег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Деньги в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XXI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веке в целом – развитие по спирали, 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возврат к деньгам как товару.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 Деньги - это уже не просто средство обмена (базовая потребность), но и комплексная «финансовая» услуга.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Деньги: просто  бизнес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329642" cy="507209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Финтех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– это производство денег как товара, где есть и гарантия, и сервис, и даже «кредит».</a:t>
            </a:r>
          </a:p>
          <a:p>
            <a:pPr>
              <a:spcBef>
                <a:spcPts val="0"/>
              </a:spcBef>
              <a:buNone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Финтех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выпускает товар  и формирует инфраструктуру продаж  (в маркетинге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 –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to – C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Платеж – это не только транзакция Т = Д или Д = Т, это услуга, за которую надо платить. (Т = Д) – Д + ΔД ?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XXI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веке банки как старые институты («производство» денег,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 –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to – B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и ЭПС как новые институты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(«последняя миля») уже активно борются за клиента 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 –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to – C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 Внутри сферы финансовых услуг идет ожесточенная конкурентная борьба. В этом отношении теория «частных» денег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Хайека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сбылась .  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Деньги: просто  бизнес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18457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Производство денег как товара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работает в рамках традиционной, т.е. централизованной двухуровневой модели, сложившейся </a:t>
            </a: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ещё в начале 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XX</a:t>
            </a: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 века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Производитель: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ЦБ плюс система коммерческих, т.е. частных банков, жестко регулируемых как законодательно, так и рыночными инструментами 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Потребитель: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физические и</a:t>
            </a:r>
            <a:r>
              <a:rPr lang="ru-RU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юридические лица ( публика и компании).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   Если это производство в рамках капиталистического общественного строя, то должен быть </a:t>
            </a:r>
            <a:r>
              <a:rPr lang="ru-RU" sz="9600" b="1" dirty="0" err="1">
                <a:latin typeface="Times New Roman" pitchFamily="18" charset="0"/>
                <a:cs typeface="Times New Roman" pitchFamily="18" charset="0"/>
              </a:rPr>
              <a:t>выгодоприобретатель</a:t>
            </a: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 (бенефициар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) и – по идеи – должен быть задействован </a:t>
            </a: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«капитал».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Криптосистема обмена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Bitcoin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2008 году (в разгар кризиса) появился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bitcoin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Определение экономической категории «цифровые деньги», на мой взгляд, отсутствует. Ниже не определение, а описание.</a:t>
            </a:r>
          </a:p>
          <a:p>
            <a:pPr>
              <a:buNone/>
            </a:pP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Цифровые деньги - абсолютно автономная  бухгалтерская книга, точнее база данных или регистр/реестр записей с неограниченным, но зашифрованным доступом к ним, где «цифровая монета» –  запись или код – не есть буквально отдельная, она всегда «в сети», отдельно как золотая монета или купюра она существовать не может, можно потерять доступ к ней, ключ, но не саму «монету».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Криптосистема обмена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Bitcoin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401080" cy="535785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Термин «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криптовалюта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» не является удачным. </a:t>
            </a:r>
            <a:r>
              <a:rPr lang="en-US" sz="9600" dirty="0" err="1">
                <a:latin typeface="Times New Roman" pitchFamily="18" charset="0"/>
                <a:cs typeface="Times New Roman" pitchFamily="18" charset="0"/>
              </a:rPr>
              <a:t>Bitcoin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и  его аналоги – не есть  полноценные валюты и никогда ими не были, т.е. не являются (пока) ни денежными знаками, </a:t>
            </a: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ни формами денег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. Самое большее, на что может  он претендовать  - криптосистемами обмена. </a:t>
            </a:r>
            <a:r>
              <a:rPr lang="en-US" sz="9600" dirty="0" err="1">
                <a:latin typeface="Times New Roman" pitchFamily="18" charset="0"/>
                <a:cs typeface="Times New Roman" pitchFamily="18" charset="0"/>
              </a:rPr>
              <a:t>Bitcoin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никогда не выполнял всех тех функций денег, которые выполняют существующие, т.е. 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фиатные</a:t>
            </a:r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/fiat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(или фидуциарные) денежные знаки (и записи). 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Криптосистемы обмена в отношении национальной  денежной системы играют такую же роль, что и «</a:t>
            </a: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деньги» в игре «Монополия»,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только в несоизмеримо большем масштабе.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Криптосистема обмена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Bitcoin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Главный плюс, но и минус (диалектика), </a:t>
            </a:r>
            <a:r>
              <a:rPr lang="en-US" sz="3400" dirty="0" err="1">
                <a:latin typeface="Times New Roman" pitchFamily="18" charset="0"/>
                <a:cs typeface="Times New Roman" pitchFamily="18" charset="0"/>
              </a:rPr>
              <a:t>bitcoin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отрицает</a:t>
            </a: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традиционную, т.е. централизованную систему, точнее, модель </a:t>
            </a: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государственно- частного партнерства регулирования кредитно-денежной массы, а по сути, </a:t>
            </a:r>
            <a:r>
              <a:rPr lang="ru-RU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производства денег</a:t>
            </a: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Криптосистеме обмена не нужны ни коммерческие банки, ни даже ЦБ, как бы он ни назывался: ФРС, ЕЦБ или Народный банк Китая.</a:t>
            </a:r>
          </a:p>
          <a:p>
            <a:pPr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«Полностью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одноранговое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(из рук в руки) устройство системы электронных денег позволяет совершать электронные транзакции между участниками напрямую, минуя любые финансовые институты» - первые строки манифеста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Сатоши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Накамото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 С помощью криптографии решаются проблемы доверия, т.е. смены владельца.</a:t>
            </a:r>
          </a:p>
          <a:p>
            <a:pPr>
              <a:buNone/>
            </a:pP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400" b="1" dirty="0" err="1">
                <a:latin typeface="Times New Roman" pitchFamily="18" charset="0"/>
                <a:cs typeface="Times New Roman" pitchFamily="18" charset="0"/>
              </a:rPr>
              <a:t>Биткоин</a:t>
            </a: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 – система цифровой </a:t>
            </a:r>
            <a:r>
              <a:rPr lang="ru-RU" sz="3400" b="1" dirty="0" err="1">
                <a:latin typeface="Times New Roman" pitchFamily="18" charset="0"/>
                <a:cs typeface="Times New Roman" pitchFamily="18" charset="0"/>
              </a:rPr>
              <a:t>пиринговой</a:t>
            </a:r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 наличности»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- таково заглавие Белой книги.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Кому выгодно?</a:t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Фиатные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деньги замещали металлические в течение двух веков.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Bretton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Woods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последний аккорд  золотого стандарта.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Bitcoin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вытолкнет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фиат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течение двух-трех десятилетий. Цифровые деньги буквально за несколько лет сформировали производственную базу, создали и несколько раз перестроили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fork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инфраструктуру. 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Наступает, если не наступил, на мой взгляд, важный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перелом в общественном сознании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Стало понятно, как большинству ученых, так и бизнесменов, и даже обывателей, что «цифровая волюта» возможна, она становится реальностью.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Кому же выгоден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bitcoin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? Это самый дорогой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start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up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 истории Силиконовой долины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</TotalTime>
  <Words>2163</Words>
  <Application>Microsoft Office PowerPoint</Application>
  <PresentationFormat>Экран (4:3)</PresentationFormat>
  <Paragraphs>78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Тема Office</vt:lpstr>
      <vt:lpstr>    Деньги будущего: «За» и «Против»                            Теория денег в XXI веке в свете bitcoin </vt:lpstr>
      <vt:lpstr>Классификация современных форм денег и их носителей</vt:lpstr>
      <vt:lpstr>Деньги: эволюция понятия (теория вслед за практикой)  </vt:lpstr>
      <vt:lpstr>Деньги: просто  бизнес </vt:lpstr>
      <vt:lpstr>Деньги: просто  бизнес </vt:lpstr>
      <vt:lpstr>Криптосистема обмена Bitcoin </vt:lpstr>
      <vt:lpstr>Криптосистема обмена Bitcoin </vt:lpstr>
      <vt:lpstr>Криптосистема обмена Bitcoin</vt:lpstr>
      <vt:lpstr> Кому выгодно? </vt:lpstr>
      <vt:lpstr>Криптосистема обмена Bitcoin</vt:lpstr>
      <vt:lpstr>Перспективы цифровых денег</vt:lpstr>
      <vt:lpstr>Перспективы цифровых денег</vt:lpstr>
      <vt:lpstr>Перспективы цифровых денег</vt:lpstr>
      <vt:lpstr>Теория денег в XXI веке и bitcoin </vt:lpstr>
      <vt:lpstr>Теория денег в XXI веке и bitcoin  </vt:lpstr>
      <vt:lpstr>Теория денег в XXI веке и bitcoin   </vt:lpstr>
      <vt:lpstr>Теория денег в XXI веке и bitcoin</vt:lpstr>
      <vt:lpstr>Теория денег в XXI веке и bitcoin</vt:lpstr>
      <vt:lpstr>Bitcoin  versus  банковская система  </vt:lpstr>
      <vt:lpstr>Bitcoin и Blockchain: выводы </vt:lpstr>
      <vt:lpstr>Bitcoin и Blockchain: выводы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«Теория денег в XXIвеке (криптовалюта) и теоретическое наследие австрийской школы»</dc:title>
  <dc:creator>Kafedra ET</dc:creator>
  <cp:lastModifiedBy>Сергей Андрюшин</cp:lastModifiedBy>
  <cp:revision>256</cp:revision>
  <dcterms:created xsi:type="dcterms:W3CDTF">2019-01-29T08:31:47Z</dcterms:created>
  <dcterms:modified xsi:type="dcterms:W3CDTF">2019-09-21T14:42:28Z</dcterms:modified>
</cp:coreProperties>
</file>